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8" y="-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9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0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4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EED3-0192-40DC-B2A6-2ED6A7AD48B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E293-67B8-4821-A0C2-30E003E4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4"/>
            <a:ext cx="9936621" cy="7028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309" y="15473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СРЕДНЯЯ ОБЩЕОБРАЗОВАТЕЛЬНАЯ ШКОЛА СЕЛА РЕЙДОВО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ИМЕНИ ГЕРОЯ СОВЕТСКОГО СОЮЗА ИЛЬИЧЁВА ПЕТРА ИВАНОВИЧА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6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1186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97216" y="908720"/>
            <a:ext cx="3033970" cy="59492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Правильное питание-это основа здоровья человека. Как 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</a:rPr>
              <a:t>правило, пищевая </a:t>
            </a:r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ценность различных блюд во многом зависит от того как они приготовлены.</a:t>
            </a:r>
            <a:br>
              <a:rPr lang="ru-RU" sz="15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Здоровое питание школьника – это  залог успеха в учебном году.</a:t>
            </a:r>
            <a:br>
              <a:rPr lang="ru-RU" sz="15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Пища – это единственный источник, с которым обучающийся получает необходимый пластичный материал и энергию.</a:t>
            </a:r>
            <a:br>
              <a:rPr lang="ru-RU" sz="15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Нормальная деятельность головного мозга и организма зависит в основном от качества употребляемой пищи.</a:t>
            </a:r>
            <a:br>
              <a:rPr lang="ru-RU" sz="15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50" b="1" dirty="0">
                <a:solidFill>
                  <a:schemeClr val="tx2">
                    <a:lumMod val="75000"/>
                  </a:schemeClr>
                </a:solidFill>
              </a:rPr>
              <a:t>Питание обеспечивает нормальную деятельность растущего организма школьника, тем самым, поддерживая его рост, развитие и работоспособность.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78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6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2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8507" cy="702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2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751" y="-13656"/>
            <a:ext cx="10394751" cy="7115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37176" y="5301208"/>
            <a:ext cx="3168352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DD4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состав блюда входят яйца и молоко! Поэтому употребление омлета поможет: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укрепить сердце, придать организму энергию, ускорить метаболизм.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Оздоровить нервную систему, повысить эластичность сосудов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ускорить работу головного мозга, укрепить костную ткань.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5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8507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" y="0"/>
            <a:ext cx="9836699" cy="695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033120" y="5085184"/>
            <a:ext cx="3744416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3120" y="5013176"/>
            <a:ext cx="3744416" cy="1728192"/>
          </a:xfrm>
          <a:prstGeom prst="roundRect">
            <a:avLst/>
          </a:prstGeom>
          <a:ln>
            <a:solidFill>
              <a:srgbClr val="DD421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Какао является не только вкусным, но и очень полезным напитком, способствует укреплению иммунитета, развитию мышления и памяти. Полифенолы, содержащиеся в напитке, активизируют приток крови к мозгу. Какао также способствует улучшению настроения.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Флавоноиды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какао стимулируют выработку 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эндорфинов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гармонов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радости. Какао нормализует обмен веществ. Какао полезно при переутомлении, помогает избавиться от психологического напряжения.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2" y="0"/>
            <a:ext cx="9938507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35612" y="4509120"/>
            <a:ext cx="9938507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Какао-порошок смешивают с сахаром, добавляют небольшое количество кипятка и растирают в однородную массу, затем при непрерывном помешивании вливают горячее молоко, остальной кипяток, и доводят до кипения.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11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864096" cy="101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35" y="4410786"/>
            <a:ext cx="3466329" cy="2600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6576" y="7101408"/>
            <a:ext cx="7632848" cy="8218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DD421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ПРИЯТНОГО 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25187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-1.226E-7 L -1.41048E-7 -0.104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048E-7 -1.33935E-6 L -1.41048E-7 -0.171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166</Words>
  <Application>Microsoft Office PowerPoint</Application>
  <PresentationFormat>Лист A4 (210x297 мм)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Yra</dc:creator>
  <cp:lastModifiedBy>Yra</cp:lastModifiedBy>
  <cp:revision>15</cp:revision>
  <dcterms:created xsi:type="dcterms:W3CDTF">2024-04-18T21:48:47Z</dcterms:created>
  <dcterms:modified xsi:type="dcterms:W3CDTF">2024-04-19T04:20:18Z</dcterms:modified>
</cp:coreProperties>
</file>