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59" r:id="rId4"/>
    <p:sldId id="257" r:id="rId5"/>
    <p:sldId id="261" r:id="rId6"/>
    <p:sldId id="25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4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7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6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0877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69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94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16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99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2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6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1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7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8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9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7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7EEC16D-3D47-4841-9DB5-3410F6E8513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756B4-6FCC-4342-A09C-F82B532C6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79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9C3AF-D81B-173C-2581-D4847300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1013184"/>
            <a:ext cx="12009119" cy="2079467"/>
          </a:xfrm>
        </p:spPr>
        <p:txBody>
          <a:bodyPr/>
          <a:lstStyle/>
          <a:p>
            <a:r>
              <a:rPr lang="ru-RU" dirty="0"/>
              <a:t>Приготовление школьного завтрака </a:t>
            </a:r>
            <a:br>
              <a:rPr lang="ru-RU" dirty="0"/>
            </a:br>
            <a:r>
              <a:rPr lang="ru-RU" b="1" dirty="0"/>
              <a:t>в МБОУ СОШ с. </a:t>
            </a:r>
            <a:r>
              <a:rPr lang="ru-RU" b="1" dirty="0" err="1"/>
              <a:t>Рейдово</a:t>
            </a:r>
            <a:r>
              <a:rPr lang="ru-RU" b="1" dirty="0"/>
              <a:t> им. Ильичёва П.И.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B9389-8AF5-B3E5-B1A2-EBA3FEBEA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4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CD8318-862F-846A-2358-F706C13E4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9564" y="1996367"/>
            <a:ext cx="6285785" cy="41957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ECA23-5115-ADCA-BB8A-9F3083B71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54492" cy="5739411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пшене больше клетчатки, чем в других злаках и зернах.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доказано, что пшено содержит как минимум в два раза больше кальция по сравнению с рисом. По содержанию железа рис также сильно уступает просу.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Пшено способствует укреплению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иммунитета, выводит холестерин,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сахар в крови, укрепляет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сердечную деятельность.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 тому же не содержит глютен.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32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F64D9-5318-74D3-CCB5-07F822A2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308294"/>
            <a:ext cx="11395834" cy="544953"/>
          </a:xfrm>
        </p:spPr>
        <p:txBody>
          <a:bodyPr/>
          <a:lstStyle/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 пшено к приготовлению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Пшенную крупу необходимо помыть                                                                       несколько раз в прохладной воде,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вода не станет прозрачной.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моете пшено, поставьте кипятиться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воду в чайнике. Дважды залейте крупу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кипятком на 1-2 минуты.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выбрать другой способ: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крупу залить кипятком и поставить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огонь. Проварить 2-3 минуты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слить воду.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приемы позволяют удалить горечь.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Каша в итоге будет гораздо вкуснее</a:t>
            </a:r>
            <a:r>
              <a:rPr lang="ru-RU" sz="4400" dirty="0"/>
              <a:t>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755A8B-40CB-71EE-C1FD-C953A0A75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55" y="1308294"/>
            <a:ext cx="6303329" cy="47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3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296EC-79D5-44A6-A4B6-25D62A37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Сливочное масло – это источник витаминов А, B, C, D, Е и К, а также жирных кислот Омега-3 и Омега-6. Причём некоторые из витаминов (А, D и Е) лучше усваиваются именно вместе с жирами.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вещества замедляют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старение, защищают от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ультрафиолета,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стимулируют рост волос,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укрепляют ногти и кости 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делают много другой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полезной работы.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595B94-F4BB-472E-6A18-B1CA23964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80" y="2133600"/>
            <a:ext cx="6804488" cy="4535714"/>
          </a:xfrm>
        </p:spPr>
      </p:pic>
    </p:spTree>
    <p:extLst>
      <p:ext uri="{BB962C8B-B14F-4D97-AF65-F5344CB8AC3E}">
        <p14:creationId xmlns:p14="http://schemas.microsoft.com/office/powerpoint/2010/main" val="340875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6A13FE-1651-220C-0A42-E6B50AC3E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269" y="2672081"/>
            <a:ext cx="6607126" cy="4404751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1E1F1E-9937-31BD-DA90-43ACB93CC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62" y="487104"/>
            <a:ext cx="6768580" cy="451177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20338-E9D6-F200-B9AA-C638256A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11353631" cy="1530827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достоинство сдобы —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это, бесспорно, её вкус и аромат.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тому же, почти всегда сдобные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хлебобулочные изделия обладают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питательностью 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калорийностью.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Пить чай полезно: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в нем есть антиоксиданты, фитонциды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и флавоноиды, защищающие наш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организм от вредных веществ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373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EB0B2-BC13-47F6-0DA6-EA10E14EE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3761FA-A5AC-9AC8-38BC-4C46463C8F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5286F6-5591-C310-EBC0-96BEC693B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28" y="1218752"/>
            <a:ext cx="8022688" cy="5348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84BE00-55AE-3AB3-DE5C-AB996AE15786}"/>
              </a:ext>
            </a:extLst>
          </p:cNvPr>
          <p:cNvSpPr txBox="1"/>
          <p:nvPr/>
        </p:nvSpPr>
        <p:spPr>
          <a:xfrm>
            <a:off x="1154955" y="295422"/>
            <a:ext cx="9438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+mj-lt"/>
              </a:rPr>
              <a:t>ПРИЯТНОГО АППЕТИТА</a:t>
            </a:r>
            <a:r>
              <a:rPr lang="ru-RU" sz="5400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012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331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Ион</vt:lpstr>
      <vt:lpstr>Приготовление школьного завтрака  в МБОУ СОШ с. Рейдово им. Ильичёва П.И.</vt:lpstr>
      <vt:lpstr>В пшене больше клетчатки, чем в других злаках и зернах.  Научно доказано, что пшено содержит как минимум в два раза больше кальция по сравнению с рисом. По содержанию железа рис также сильно уступает просу.  Пшено способствует укреплению  иммунитета, выводит холестерин,  снижает сахар в крови, укрепляет  сердечную деятельность.  И к тому же не содержит глютен.   </vt:lpstr>
      <vt:lpstr>Как подготовить пшено к приготовлению                                                                     Пшенную крупу необходимо помыть                                                                       несколько раз в прохладной воде,  пока вода не станет прозрачной.  Пока моете пшено, поставьте кипятиться  воду в чайнике. Дважды залейте крупу  кипятком на 1-2 минуты.  Можно выбрать другой способ:  крупу залить кипятком и поставить  на огонь. Проварить 2-3 минуты  и слить воду.  Эти приемы позволяют удалить горечь.  Каша в итоге будет гораздо вкуснее.</vt:lpstr>
      <vt:lpstr>Сливочное масло – это источник витаминов А, B, C, D, Е и К, а также жирных кислот Омега-3 и Омега-6. Причём некоторые из витаминов (А, D и Е) лучше усваиваются именно вместе с жирами.   Эти вещества замедляют  старение, защищают от  ультрафиолета,  стимулируют рост волос,  укрепляют ногти и кости и  делают много другой  полезной работы.   </vt:lpstr>
      <vt:lpstr>Главное достоинство сдобы —  это, бесспорно, её вкус и аромат.  К тому же, почти всегда сдобные  хлебобулочные изделия обладают  повышенной питательностью и  калорийностью.                                                                                                                                                         Пить чай полезно:                                                                            в нем есть антиоксиданты, фитонциды                                                                            и флавоноиды, защищающие наш                                                                            организм от вредных веществ                                                            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школьного завтрака  в МБОУ СОШ с. Рейдово им. Ильичёва П.И.</dc:title>
  <dc:creator>Евгения Щукина</dc:creator>
  <cp:lastModifiedBy>Евгения Щукина</cp:lastModifiedBy>
  <cp:revision>1</cp:revision>
  <dcterms:created xsi:type="dcterms:W3CDTF">2023-05-01T11:31:41Z</dcterms:created>
  <dcterms:modified xsi:type="dcterms:W3CDTF">2023-05-01T12:15:54Z</dcterms:modified>
</cp:coreProperties>
</file>